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6"/>
  </p:notesMasterIdLst>
  <p:sldIdLst>
    <p:sldId id="256" r:id="rId2"/>
    <p:sldId id="258" r:id="rId3"/>
    <p:sldId id="259" r:id="rId4"/>
    <p:sldId id="298" r:id="rId5"/>
    <p:sldId id="299" r:id="rId6"/>
    <p:sldId id="300" r:id="rId7"/>
    <p:sldId id="303" r:id="rId8"/>
    <p:sldId id="304" r:id="rId9"/>
    <p:sldId id="265" r:id="rId10"/>
    <p:sldId id="301" r:id="rId11"/>
    <p:sldId id="302" r:id="rId12"/>
    <p:sldId id="305" r:id="rId13"/>
    <p:sldId id="269" r:id="rId14"/>
    <p:sldId id="280" r:id="rId15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7"/>
    </p:embeddedFont>
    <p:embeddedFont>
      <p:font typeface="Roboto Condensed Light" panose="020F0302020204030204" pitchFamily="34" charset="0"/>
      <p:regular r:id="rId18"/>
      <p:bold r:id="rId19"/>
      <p:italic r:id="rId20"/>
      <p:boldItalic r:id="rId21"/>
    </p:embeddedFont>
    <p:embeddedFont>
      <p:font typeface="Squada One" panose="0200000000000000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57095241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57095241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54"/>
          <a:stretch/>
        </p:blipFill>
        <p:spPr>
          <a:xfrm>
            <a:off x="75" y="0"/>
            <a:ext cx="9144000" cy="5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rot="10800000">
            <a:off x="6925725" y="3063401"/>
            <a:ext cx="2218277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flipH="1">
            <a:off x="6925725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HW 7</a:t>
            </a:r>
            <a:endParaRPr dirty="0"/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Maliha Hasan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UIN 658264611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08CE-33E2-434E-A4C7-CB13CF02C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Page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7641099-71BE-174C-A266-8626FA0D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7" y="1335820"/>
            <a:ext cx="6281609" cy="35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5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E7E-0946-864E-97B4-95202FA75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5072" y="225798"/>
            <a:ext cx="8394900" cy="670500"/>
          </a:xfrm>
        </p:spPr>
        <p:txBody>
          <a:bodyPr/>
          <a:lstStyle/>
          <a:p>
            <a:r>
              <a:rPr lang="en-US" dirty="0"/>
              <a:t>Contact Page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27B824-8BC1-E945-93C8-D9124494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87" y="1122241"/>
            <a:ext cx="6701094" cy="37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8C46-2CFC-C443-84A1-C3DF69F09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Bar animation</a:t>
            </a:r>
          </a:p>
        </p:txBody>
      </p:sp>
      <p:pic>
        <p:nvPicPr>
          <p:cNvPr id="3" name="Screen Recording 2021-11-20 at 10.34.19 PM.mov" descr="Screen Recording 2021-11-20 at 10.34.19 PM.mov">
            <a:hlinkClick r:id="" action="ppaction://media"/>
            <a:extLst>
              <a:ext uri="{FF2B5EF4-FFF2-40B4-BE49-F238E27FC236}">
                <a16:creationId xmlns:a16="http://schemas.microsoft.com/office/drawing/2014/main" id="{01526F5B-339B-4B49-9D68-AC093D0E2B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57.94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692" y="1817392"/>
            <a:ext cx="8062623" cy="16671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A5E198-6C8C-8849-95F6-3BF66D6DFFC5}"/>
              </a:ext>
            </a:extLst>
          </p:cNvPr>
          <p:cNvSpPr txBox="1">
            <a:spLocks/>
          </p:cNvSpPr>
          <p:nvPr/>
        </p:nvSpPr>
        <p:spPr>
          <a:xfrm flipH="1">
            <a:off x="1792908" y="3767307"/>
            <a:ext cx="5723713" cy="8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2400" dirty="0"/>
              <a:t>Click on the video to see the animation!</a:t>
            </a:r>
          </a:p>
        </p:txBody>
      </p:sp>
    </p:spTree>
    <p:extLst>
      <p:ext uri="{BB962C8B-B14F-4D97-AF65-F5344CB8AC3E}">
        <p14:creationId xmlns:p14="http://schemas.microsoft.com/office/powerpoint/2010/main" val="255444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Challenges </a:t>
            </a:r>
            <a:endParaRPr dirty="0"/>
          </a:p>
        </p:txBody>
      </p:sp>
      <p:sp>
        <p:nvSpPr>
          <p:cNvPr id="525" name="Google Shape;525;p58"/>
          <p:cNvSpPr txBox="1">
            <a:spLocks noGrp="1"/>
          </p:cNvSpPr>
          <p:nvPr>
            <p:ph type="subTitle" idx="4294967295"/>
          </p:nvPr>
        </p:nvSpPr>
        <p:spPr>
          <a:xfrm>
            <a:off x="4523349" y="1788900"/>
            <a:ext cx="2559501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- Tried to use javascript to toggle within the page to different sections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- Tried to add a pdf link to download animation was not able to time span</a:t>
            </a:r>
            <a:endParaRPr sz="12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26" name="Google Shape;526;p58"/>
          <p:cNvSpPr txBox="1">
            <a:spLocks noGrp="1"/>
          </p:cNvSpPr>
          <p:nvPr>
            <p:ph type="subTitle" idx="4294967295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Spent lots of time to find colors, icon, and images that matched theme</a:t>
            </a:r>
            <a:endParaRPr sz="12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27" name="Google Shape;527;p58"/>
          <p:cNvSpPr txBox="1">
            <a:spLocks noGrp="1"/>
          </p:cNvSpPr>
          <p:nvPr>
            <p:ph type="ctrTitle" idx="4294967295"/>
          </p:nvPr>
        </p:nvSpPr>
        <p:spPr>
          <a:xfrm>
            <a:off x="1216120" y="224722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SOLUTION</a:t>
            </a:r>
            <a:endParaRPr sz="1800"/>
          </a:p>
        </p:txBody>
      </p:sp>
      <p:sp>
        <p:nvSpPr>
          <p:cNvPr id="528" name="Google Shape;528;p58"/>
          <p:cNvSpPr txBox="1">
            <a:spLocks noGrp="1"/>
          </p:cNvSpPr>
          <p:nvPr>
            <p:ph type="subTitle" idx="4294967295"/>
          </p:nvPr>
        </p:nvSpPr>
        <p:spPr>
          <a:xfrm>
            <a:off x="1216118" y="2694550"/>
            <a:ext cx="2891363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100" dirty="0"/>
              <a:t>Used html and </a:t>
            </a:r>
            <a:r>
              <a:rPr lang="en-US" sz="1100" dirty="0" err="1"/>
              <a:t>css</a:t>
            </a:r>
            <a:r>
              <a:rPr lang="en-US" sz="1100" dirty="0"/>
              <a:t> instead to resolve the issue by creating separate pages for each menu option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100" dirty="0"/>
              <a:t>Kept the animation as is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29" name="Google Shape;529;p58"/>
          <p:cNvSpPr txBox="1">
            <a:spLocks noGrp="1"/>
          </p:cNvSpPr>
          <p:nvPr>
            <p:ph type="ctrTitle" idx="4294967295"/>
          </p:nvPr>
        </p:nvSpPr>
        <p:spPr>
          <a:xfrm>
            <a:off x="5835159" y="1351118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CHALLENGE</a:t>
            </a:r>
            <a:endParaRPr sz="1800"/>
          </a:p>
        </p:txBody>
      </p:sp>
      <p:sp>
        <p:nvSpPr>
          <p:cNvPr id="530" name="Google Shape;530;p58"/>
          <p:cNvSpPr txBox="1">
            <a:spLocks noGrp="1"/>
          </p:cNvSpPr>
          <p:nvPr>
            <p:ph type="ctrTitle" idx="4294967295"/>
          </p:nvPr>
        </p:nvSpPr>
        <p:spPr>
          <a:xfrm>
            <a:off x="5850059" y="313789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RESULTS</a:t>
            </a:r>
            <a:endParaRPr sz="1800"/>
          </a:p>
        </p:txBody>
      </p:sp>
      <p:grpSp>
        <p:nvGrpSpPr>
          <p:cNvPr id="531" name="Google Shape;531;p58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532" name="Google Shape;532;p58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4" name="Google Shape;534;p58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5" name="Google Shape;535;p58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36" name="Google Shape;536;p58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537" name="Google Shape;537;p58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9" name="Google Shape;539;p58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0" name="Google Shape;540;p58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541" name="Google Shape;541;p58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8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8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58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8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8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" name="Google Shape;547;p58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548" name="Google Shape;548;p58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58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58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552" name="Google Shape;552;p58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8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Creating a web page about me using HTML, CSS, and Javascript. T</a:t>
            </a:r>
            <a:r>
              <a:rPr lang="en-US" dirty="0"/>
              <a:t>h</a:t>
            </a:r>
            <a:r>
              <a:rPr lang="es" dirty="0"/>
              <a:t>is powerpoint will explain the special functions/features used to create webpage with screenshots to display the results</a:t>
            </a:r>
            <a:endParaRPr dirty="0"/>
          </a:p>
        </p:txBody>
      </p:sp>
      <p:sp>
        <p:nvSpPr>
          <p:cNvPr id="328" name="Google Shape;328;p4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ctrTitle"/>
          </p:nvPr>
        </p:nvSpPr>
        <p:spPr>
          <a:xfrm flipH="1">
            <a:off x="4009453" y="1966400"/>
            <a:ext cx="2667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Visual Studio Code</a:t>
            </a:r>
            <a:endParaRPr dirty="0"/>
          </a:p>
        </p:txBody>
      </p:sp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 order to make a creative and interactive webpage, I used Visual Studio Code as my text editor. Through this I was able to create html, css and javascript files under one editor while constantly managing the changes I made as I created the webpage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6185-AAAF-164D-96B0-0DBC9CA05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Special feature 1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DA426E-2F83-6D42-B8A3-170840DE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06" y="2205991"/>
            <a:ext cx="6989524" cy="11853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629725-0B11-0642-A4ED-60689BFA5794}"/>
              </a:ext>
            </a:extLst>
          </p:cNvPr>
          <p:cNvSpPr txBox="1">
            <a:spLocks/>
          </p:cNvSpPr>
          <p:nvPr/>
        </p:nvSpPr>
        <p:spPr>
          <a:xfrm flipH="1">
            <a:off x="1789656" y="3767307"/>
            <a:ext cx="5723713" cy="8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Used social icons and connected them to website links </a:t>
            </a:r>
          </a:p>
        </p:txBody>
      </p:sp>
    </p:spTree>
    <p:extLst>
      <p:ext uri="{BB962C8B-B14F-4D97-AF65-F5344CB8AC3E}">
        <p14:creationId xmlns:p14="http://schemas.microsoft.com/office/powerpoint/2010/main" val="112658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EB9B-95FA-A446-8605-CA550E600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Special feature 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92BFF2-006B-1B4E-856A-4399924D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59" y="1653683"/>
            <a:ext cx="6368995" cy="22306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B86E49-1717-394A-BAE8-00AF748740C3}"/>
              </a:ext>
            </a:extLst>
          </p:cNvPr>
          <p:cNvSpPr txBox="1">
            <a:spLocks/>
          </p:cNvSpPr>
          <p:nvPr/>
        </p:nvSpPr>
        <p:spPr>
          <a:xfrm flipH="1">
            <a:off x="1737359" y="3925720"/>
            <a:ext cx="5723713" cy="8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400" dirty="0"/>
              <a:t>Used form feature to create a send message page by utilizing placeholders </a:t>
            </a:r>
          </a:p>
        </p:txBody>
      </p:sp>
    </p:spTree>
    <p:extLst>
      <p:ext uri="{BB962C8B-B14F-4D97-AF65-F5344CB8AC3E}">
        <p14:creationId xmlns:p14="http://schemas.microsoft.com/office/powerpoint/2010/main" val="186307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3D9D-014F-D749-89B2-95B33F158B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Special feature 3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2708DE-29B3-5E4A-AFCC-F2AB5FFA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89" y="1460610"/>
            <a:ext cx="5516612" cy="22222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02286F-146F-D442-80F8-F4E4FEF124CC}"/>
              </a:ext>
            </a:extLst>
          </p:cNvPr>
          <p:cNvSpPr txBox="1">
            <a:spLocks/>
          </p:cNvSpPr>
          <p:nvPr/>
        </p:nvSpPr>
        <p:spPr>
          <a:xfrm flipH="1">
            <a:off x="2285889" y="3965599"/>
            <a:ext cx="5723713" cy="8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400" dirty="0"/>
              <a:t>Created a top menu bar to navigate to different pages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424603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74FA-3801-2C47-91EC-931F8DF6D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Special feature 4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9B6248C-C527-754B-847F-370BA6FB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1" y="1564520"/>
            <a:ext cx="4961006" cy="2179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3C5F07-9419-194F-AD02-3E1DD507524A}"/>
              </a:ext>
            </a:extLst>
          </p:cNvPr>
          <p:cNvSpPr txBox="1">
            <a:spLocks/>
          </p:cNvSpPr>
          <p:nvPr/>
        </p:nvSpPr>
        <p:spPr>
          <a:xfrm flipH="1">
            <a:off x="2285889" y="3965599"/>
            <a:ext cx="5723713" cy="86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400" dirty="0"/>
              <a:t>Tried using javascript to make menu toggle between sections on the webpage</a:t>
            </a:r>
          </a:p>
        </p:txBody>
      </p:sp>
    </p:spTree>
    <p:extLst>
      <p:ext uri="{BB962C8B-B14F-4D97-AF65-F5344CB8AC3E}">
        <p14:creationId xmlns:p14="http://schemas.microsoft.com/office/powerpoint/2010/main" val="301787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AB06-A3ED-B941-B1CD-56971B88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70345" y="78977"/>
            <a:ext cx="8394900" cy="670500"/>
          </a:xfrm>
        </p:spPr>
        <p:txBody>
          <a:bodyPr/>
          <a:lstStyle/>
          <a:p>
            <a:r>
              <a:rPr lang="en-US" dirty="0"/>
              <a:t>Special feature 5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74D026-1D70-0243-A049-EF0FFDCB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69" y="836942"/>
            <a:ext cx="5504940" cy="25854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E702CD-4B3E-3C4C-852C-60127C43900A}"/>
              </a:ext>
            </a:extLst>
          </p:cNvPr>
          <p:cNvSpPr txBox="1">
            <a:spLocks/>
          </p:cNvSpPr>
          <p:nvPr/>
        </p:nvSpPr>
        <p:spPr>
          <a:xfrm flipH="1">
            <a:off x="381663" y="3366735"/>
            <a:ext cx="8499942" cy="149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2400" dirty="0"/>
              <a:t>Used javascript to create an animated download button with progress bar</a:t>
            </a:r>
          </a:p>
          <a:p>
            <a:pPr algn="ctr"/>
            <a:r>
              <a:rPr lang="en-US" sz="1800" dirty="0"/>
              <a:t>-Once download button is clicked progress bar is activated and changes to ‘completed’ when end of bar is reached</a:t>
            </a:r>
          </a:p>
          <a:p>
            <a:pPr algn="ctr"/>
            <a:r>
              <a:rPr lang="en-US" sz="1800" dirty="0"/>
              <a:t>- Utilized ‘transition’ and ‘transition delay’ in </a:t>
            </a:r>
            <a:r>
              <a:rPr lang="en-US" sz="1800" dirty="0" err="1"/>
              <a:t>css</a:t>
            </a:r>
            <a:r>
              <a:rPr lang="en-US" sz="1800" dirty="0"/>
              <a:t> to create the transition effect for progress bar</a:t>
            </a:r>
          </a:p>
        </p:txBody>
      </p:sp>
    </p:spTree>
    <p:extLst>
      <p:ext uri="{BB962C8B-B14F-4D97-AF65-F5344CB8AC3E}">
        <p14:creationId xmlns:p14="http://schemas.microsoft.com/office/powerpoint/2010/main" val="299589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Landing Page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91D858-3A36-7B4C-9FE1-2305E4A7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03" y="1177900"/>
            <a:ext cx="6392849" cy="3516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296</Words>
  <Application>Microsoft Macintosh PowerPoint</Application>
  <PresentationFormat>On-screen Show (16:9)</PresentationFormat>
  <Paragraphs>34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Righteous</vt:lpstr>
      <vt:lpstr>Roboto Condensed Light</vt:lpstr>
      <vt:lpstr>Squada One</vt:lpstr>
      <vt:lpstr>Arial</vt:lpstr>
      <vt:lpstr>Tech Startup by Slidesgo</vt:lpstr>
      <vt:lpstr>HW 7</vt:lpstr>
      <vt:lpstr>INTRODUCTION</vt:lpstr>
      <vt:lpstr>Visual Studio Code</vt:lpstr>
      <vt:lpstr>Special feature 1</vt:lpstr>
      <vt:lpstr>Special feature 2</vt:lpstr>
      <vt:lpstr>Special feature 3</vt:lpstr>
      <vt:lpstr>Special feature 4</vt:lpstr>
      <vt:lpstr>Special feature 5</vt:lpstr>
      <vt:lpstr>Landing Page</vt:lpstr>
      <vt:lpstr>About Page</vt:lpstr>
      <vt:lpstr>Contact Page</vt:lpstr>
      <vt:lpstr>Progress Bar animation</vt:lpstr>
      <vt:lpstr>Challenges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 7</dc:title>
  <cp:lastModifiedBy>Hasan, Manny</cp:lastModifiedBy>
  <cp:revision>9</cp:revision>
  <dcterms:modified xsi:type="dcterms:W3CDTF">2021-11-21T05:20:17Z</dcterms:modified>
</cp:coreProperties>
</file>